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Lst>
  <p:notesMasterIdLst>
    <p:notesMasterId r:id="rId33"/>
  </p:notesMasterIdLst>
  <p:sldIdLst>
    <p:sldId id="256" r:id="rId6"/>
    <p:sldId id="269" r:id="rId7"/>
    <p:sldId id="513" r:id="rId8"/>
    <p:sldId id="270" r:id="rId9"/>
    <p:sldId id="272" r:id="rId10"/>
    <p:sldId id="502" r:id="rId11"/>
    <p:sldId id="510" r:id="rId12"/>
    <p:sldId id="511" r:id="rId13"/>
    <p:sldId id="512" r:id="rId14"/>
    <p:sldId id="514" r:id="rId15"/>
    <p:sldId id="515" r:id="rId16"/>
    <p:sldId id="516" r:id="rId17"/>
    <p:sldId id="517" r:id="rId18"/>
    <p:sldId id="518" r:id="rId19"/>
    <p:sldId id="519" r:id="rId20"/>
    <p:sldId id="520" r:id="rId21"/>
    <p:sldId id="521" r:id="rId22"/>
    <p:sldId id="522" r:id="rId23"/>
    <p:sldId id="523" r:id="rId24"/>
    <p:sldId id="524" r:id="rId25"/>
    <p:sldId id="527" r:id="rId26"/>
    <p:sldId id="525" r:id="rId27"/>
    <p:sldId id="526" r:id="rId28"/>
    <p:sldId id="528" r:id="rId29"/>
    <p:sldId id="529" r:id="rId30"/>
    <p:sldId id="257" r:id="rId31"/>
    <p:sldId id="509" r:id="rId32"/>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3551F9-3F74-4F57-9D97-7934FE46C74F}" v="51" dt="2021-02-04T11:55:58.0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2584" autoAdjust="0"/>
  </p:normalViewPr>
  <p:slideViewPr>
    <p:cSldViewPr snapToGrid="0">
      <p:cViewPr varScale="1">
        <p:scale>
          <a:sx n="71" d="100"/>
          <a:sy n="71" d="100"/>
        </p:scale>
        <p:origin x="1338" y="72"/>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5/10/relationships/revisionInfo" Target="revisionInfo.xml"/><Relationship Id="rId21" Type="http://schemas.openxmlformats.org/officeDocument/2006/relationships/slide" Target="slides/slide16.xml"/><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1D3551F9-3F74-4F57-9D97-7934FE46C74F}"/>
    <pc:docChg chg="undo custSel mod addSld delSld modSld sldOrd delMainMaster">
      <pc:chgData name="Kenneth" userId="e6c3de41-b5ba-4680-b536-35921ec7cdb7" providerId="ADAL" clId="{1D3551F9-3F74-4F57-9D97-7934FE46C74F}" dt="2021-02-04T11:55:58.071" v="2957" actId="20577"/>
      <pc:docMkLst>
        <pc:docMk/>
      </pc:docMkLst>
      <pc:sldChg chg="modSp mod">
        <pc:chgData name="Kenneth" userId="e6c3de41-b5ba-4680-b536-35921ec7cdb7" providerId="ADAL" clId="{1D3551F9-3F74-4F57-9D97-7934FE46C74F}" dt="2021-02-03T15:28:44.561" v="397" actId="20577"/>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3T17:51:29.042" v="1682" actId="948"/>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mod ord">
          <ac:chgData name="Kenneth" userId="e6c3de41-b5ba-4680-b536-35921ec7cdb7" providerId="ADAL" clId="{1D3551F9-3F74-4F57-9D97-7934FE46C74F}" dt="2021-02-03T17:46:19.829" v="1640" actId="26606"/>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delSp modSp mod">
        <pc:chgData name="Kenneth" userId="e6c3de41-b5ba-4680-b536-35921ec7cdb7" providerId="ADAL" clId="{1D3551F9-3F74-4F57-9D97-7934FE46C74F}" dt="2021-02-03T18:52:39.302" v="2067"/>
        <pc:sldMkLst>
          <pc:docMk/>
          <pc:sldMk cId="717836051" sldId="516"/>
        </pc:sldMkLst>
        <pc:spChg chg="mod">
          <ac:chgData name="Kenneth" userId="e6c3de41-b5ba-4680-b536-35921ec7cdb7" providerId="ADAL" clId="{1D3551F9-3F74-4F57-9D97-7934FE46C74F}" dt="2021-02-03T18:45:49.825" v="2005" actId="20577"/>
          <ac:spMkLst>
            <pc:docMk/>
            <pc:sldMk cId="717836051" sldId="516"/>
            <ac:spMk id="2" creationId="{3D4E63BC-5042-4BD6-8658-FED5B13D813F}"/>
          </ac:spMkLst>
        </pc:spChg>
        <pc:spChg chg="mod">
          <ac:chgData name="Kenneth" userId="e6c3de41-b5ba-4680-b536-35921ec7cdb7" providerId="ADAL" clId="{1D3551F9-3F74-4F57-9D97-7934FE46C74F}" dt="2021-02-03T18:46:48.806" v="2066" actId="207"/>
          <ac:spMkLst>
            <pc:docMk/>
            <pc:sldMk cId="717836051" sldId="516"/>
            <ac:spMk id="3" creationId="{E42EA380-D846-40C5-B906-2B6D14C0DCAE}"/>
          </ac:spMkLst>
        </pc:spChg>
        <pc:picChg chg="del">
          <ac:chgData name="Kenneth" userId="e6c3de41-b5ba-4680-b536-35921ec7cdb7" providerId="ADAL" clId="{1D3551F9-3F74-4F57-9D97-7934FE46C74F}" dt="2021-02-03T18:52:39.302" v="2067"/>
          <ac:picMkLst>
            <pc:docMk/>
            <pc:sldMk cId="717836051" sldId="516"/>
            <ac:picMk id="7" creationId="{5EAAA7D3-EF91-443B-80F4-B5156040BFCD}"/>
          </ac:picMkLst>
        </pc:pic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Chg chg="modSp mod">
        <pc:chgData name="Kenneth" userId="e6c3de41-b5ba-4680-b536-35921ec7cdb7" providerId="ADAL" clId="{1D3551F9-3F74-4F57-9D97-7934FE46C74F}" dt="2021-02-03T18:53:19.284" v="2097" actId="20577"/>
        <pc:sldMkLst>
          <pc:docMk/>
          <pc:sldMk cId="3163976567" sldId="517"/>
        </pc:sldMkLst>
        <pc:spChg chg="mod">
          <ac:chgData name="Kenneth" userId="e6c3de41-b5ba-4680-b536-35921ec7cdb7" providerId="ADAL" clId="{1D3551F9-3F74-4F57-9D97-7934FE46C74F}" dt="2021-02-03T18:53:19.284" v="2097" actId="20577"/>
          <ac:spMkLst>
            <pc:docMk/>
            <pc:sldMk cId="3163976567" sldId="517"/>
            <ac:spMk id="27" creationId="{AFB5FDB4-24DC-4228-BFAA-6D2002391308}"/>
          </ac:spMkLst>
        </pc:spChg>
      </pc:sldChg>
      <pc:sldChg chg="modSp mod">
        <pc:chgData name="Kenneth" userId="e6c3de41-b5ba-4680-b536-35921ec7cdb7" providerId="ADAL" clId="{1D3551F9-3F74-4F57-9D97-7934FE46C74F}" dt="2021-02-03T21:34:28.546" v="2761" actId="20577"/>
        <pc:sldMkLst>
          <pc:docMk/>
          <pc:sldMk cId="1482311585" sldId="518"/>
        </pc:sldMkLst>
        <pc:spChg chg="mod">
          <ac:chgData name="Kenneth" userId="e6c3de41-b5ba-4680-b536-35921ec7cdb7" providerId="ADAL" clId="{1D3551F9-3F74-4F57-9D97-7934FE46C74F}" dt="2021-02-03T19:39:58.082" v="2101" actId="20577"/>
          <ac:spMkLst>
            <pc:docMk/>
            <pc:sldMk cId="1482311585" sldId="518"/>
            <ac:spMk id="2" creationId="{3D4E63BC-5042-4BD6-8658-FED5B13D813F}"/>
          </ac:spMkLst>
        </pc:spChg>
        <pc:spChg chg="mod">
          <ac:chgData name="Kenneth" userId="e6c3de41-b5ba-4680-b536-35921ec7cdb7" providerId="ADAL" clId="{1D3551F9-3F74-4F57-9D97-7934FE46C74F}" dt="2021-02-03T21:34:28.546" v="2761" actId="20577"/>
          <ac:spMkLst>
            <pc:docMk/>
            <pc:sldMk cId="1482311585" sldId="518"/>
            <ac:spMk id="3" creationId="{E42EA380-D846-40C5-B906-2B6D14C0DCAE}"/>
          </ac:spMkLst>
        </pc:spChg>
      </pc:sldChg>
      <pc:sldChg chg="modSp mod">
        <pc:chgData name="Kenneth" userId="e6c3de41-b5ba-4680-b536-35921ec7cdb7" providerId="ADAL" clId="{1D3551F9-3F74-4F57-9D97-7934FE46C74F}" dt="2021-02-03T19:56:17.441" v="2248" actId="20577"/>
        <pc:sldMkLst>
          <pc:docMk/>
          <pc:sldMk cId="2967405684" sldId="519"/>
        </pc:sldMkLst>
        <pc:spChg chg="mod">
          <ac:chgData name="Kenneth" userId="e6c3de41-b5ba-4680-b536-35921ec7cdb7" providerId="ADAL" clId="{1D3551F9-3F74-4F57-9D97-7934FE46C74F}" dt="2021-02-03T19:56:17.441" v="2248" actId="20577"/>
          <ac:spMkLst>
            <pc:docMk/>
            <pc:sldMk cId="2967405684" sldId="519"/>
            <ac:spMk id="27" creationId="{AFB5FDB4-24DC-4228-BFAA-6D2002391308}"/>
          </ac:spMkLst>
        </pc:spChg>
      </pc:sldChg>
      <pc:sldChg chg="modSp new mod">
        <pc:chgData name="Kenneth" userId="e6c3de41-b5ba-4680-b536-35921ec7cdb7" providerId="ADAL" clId="{1D3551F9-3F74-4F57-9D97-7934FE46C74F}" dt="2021-02-03T20:15:10.019" v="2760" actId="6549"/>
        <pc:sldMkLst>
          <pc:docMk/>
          <pc:sldMk cId="519813830" sldId="520"/>
        </pc:sldMkLst>
        <pc:spChg chg="mod">
          <ac:chgData name="Kenneth" userId="e6c3de41-b5ba-4680-b536-35921ec7cdb7" providerId="ADAL" clId="{1D3551F9-3F74-4F57-9D97-7934FE46C74F}" dt="2021-02-03T19:55:21.250" v="2178" actId="20577"/>
          <ac:spMkLst>
            <pc:docMk/>
            <pc:sldMk cId="519813830" sldId="520"/>
            <ac:spMk id="2" creationId="{99C3D3AF-957E-4720-BC7A-BB05DD91CD7E}"/>
          </ac:spMkLst>
        </pc:spChg>
        <pc:spChg chg="mod">
          <ac:chgData name="Kenneth" userId="e6c3de41-b5ba-4680-b536-35921ec7cdb7" providerId="ADAL" clId="{1D3551F9-3F74-4F57-9D97-7934FE46C74F}" dt="2021-02-03T20:15:10.019" v="2760" actId="6549"/>
          <ac:spMkLst>
            <pc:docMk/>
            <pc:sldMk cId="519813830" sldId="520"/>
            <ac:spMk id="3" creationId="{AC9A9822-871A-4D4C-AD4B-47B040A85658}"/>
          </ac:spMkLst>
        </pc:spChg>
      </pc:sldChg>
      <pc:sldChg chg="modSp mod">
        <pc:chgData name="Kenneth" userId="e6c3de41-b5ba-4680-b536-35921ec7cdb7" providerId="ADAL" clId="{1D3551F9-3F74-4F57-9D97-7934FE46C74F}" dt="2021-02-03T21:35:35.585" v="2786" actId="20577"/>
        <pc:sldMkLst>
          <pc:docMk/>
          <pc:sldMk cId="1017515321" sldId="521"/>
        </pc:sldMkLst>
        <pc:spChg chg="mod">
          <ac:chgData name="Kenneth" userId="e6c3de41-b5ba-4680-b536-35921ec7cdb7" providerId="ADAL" clId="{1D3551F9-3F74-4F57-9D97-7934FE46C74F}" dt="2021-02-03T21:35:35.585" v="2786" actId="20577"/>
          <ac:spMkLst>
            <pc:docMk/>
            <pc:sldMk cId="1017515321" sldId="521"/>
            <ac:spMk id="2" creationId="{3D4E63BC-5042-4BD6-8658-FED5B13D813F}"/>
          </ac:spMkLst>
        </pc:spChg>
        <pc:spChg chg="mod">
          <ac:chgData name="Kenneth" userId="e6c3de41-b5ba-4680-b536-35921ec7cdb7" providerId="ADAL" clId="{1D3551F9-3F74-4F57-9D97-7934FE46C74F}" dt="2021-02-03T21:35:19.648" v="2767" actId="20577"/>
          <ac:spMkLst>
            <pc:docMk/>
            <pc:sldMk cId="1017515321" sldId="521"/>
            <ac:spMk id="3" creationId="{E42EA380-D846-40C5-B906-2B6D14C0DCAE}"/>
          </ac:spMkLst>
        </pc:spChg>
      </pc:sldChg>
      <pc:sldChg chg="modSp mod">
        <pc:chgData name="Kenneth" userId="e6c3de41-b5ba-4680-b536-35921ec7cdb7" providerId="ADAL" clId="{1D3551F9-3F74-4F57-9D97-7934FE46C74F}" dt="2021-02-03T22:26:15.895" v="2805" actId="1076"/>
        <pc:sldMkLst>
          <pc:docMk/>
          <pc:sldMk cId="801545729" sldId="522"/>
        </pc:sldMkLst>
        <pc:spChg chg="mod">
          <ac:chgData name="Kenneth" userId="e6c3de41-b5ba-4680-b536-35921ec7cdb7" providerId="ADAL" clId="{1D3551F9-3F74-4F57-9D97-7934FE46C74F}" dt="2021-02-03T22:26:15.895" v="2805" actId="1076"/>
          <ac:spMkLst>
            <pc:docMk/>
            <pc:sldMk cId="801545729" sldId="522"/>
            <ac:spMk id="27" creationId="{AFB5FDB4-24DC-4228-BFAA-6D2002391308}"/>
          </ac:spMkLst>
        </pc:spChg>
      </pc:sldChg>
      <pc:sldChg chg="modSp del mod">
        <pc:chgData name="Kenneth" userId="e6c3de41-b5ba-4680-b536-35921ec7cdb7" providerId="ADAL" clId="{1D3551F9-3F74-4F57-9D97-7934FE46C74F}" dt="2021-02-03T23:16:21.195" v="2832" actId="2696"/>
        <pc:sldMkLst>
          <pc:docMk/>
          <pc:sldMk cId="903512244" sldId="523"/>
        </pc:sldMkLst>
        <pc:spChg chg="mod">
          <ac:chgData name="Kenneth" userId="e6c3de41-b5ba-4680-b536-35921ec7cdb7" providerId="ADAL" clId="{1D3551F9-3F74-4F57-9D97-7934FE46C74F}" dt="2021-02-03T23:16:15.665" v="2831" actId="20577"/>
          <ac:spMkLst>
            <pc:docMk/>
            <pc:sldMk cId="903512244" sldId="523"/>
            <ac:spMk id="27" creationId="{AFB5FDB4-24DC-4228-BFAA-6D2002391308}"/>
          </ac:spMkLst>
        </pc:spChg>
      </pc:sldChg>
      <pc:sldChg chg="modSp mod">
        <pc:chgData name="Kenneth" userId="e6c3de41-b5ba-4680-b536-35921ec7cdb7" providerId="ADAL" clId="{1D3551F9-3F74-4F57-9D97-7934FE46C74F}" dt="2021-02-03T23:49:14.865" v="2847" actId="20577"/>
        <pc:sldMkLst>
          <pc:docMk/>
          <pc:sldMk cId="1840170784" sldId="523"/>
        </pc:sldMkLst>
        <pc:spChg chg="mod">
          <ac:chgData name="Kenneth" userId="e6c3de41-b5ba-4680-b536-35921ec7cdb7" providerId="ADAL" clId="{1D3551F9-3F74-4F57-9D97-7934FE46C74F}" dt="2021-02-03T23:48:02.498" v="2836" actId="113"/>
          <ac:spMkLst>
            <pc:docMk/>
            <pc:sldMk cId="1840170784" sldId="523"/>
            <ac:spMk id="2" creationId="{3D4E63BC-5042-4BD6-8658-FED5B13D813F}"/>
          </ac:spMkLst>
        </pc:spChg>
        <pc:spChg chg="mod">
          <ac:chgData name="Kenneth" userId="e6c3de41-b5ba-4680-b536-35921ec7cdb7" providerId="ADAL" clId="{1D3551F9-3F74-4F57-9D97-7934FE46C74F}" dt="2021-02-03T23:49:14.865" v="2847" actId="20577"/>
          <ac:spMkLst>
            <pc:docMk/>
            <pc:sldMk cId="1840170784" sldId="523"/>
            <ac:spMk id="3" creationId="{E42EA380-D846-40C5-B906-2B6D14C0DCAE}"/>
          </ac:spMkLst>
        </pc:spChg>
      </pc:sldChg>
      <pc:sldChg chg="modSp mod">
        <pc:chgData name="Kenneth" userId="e6c3de41-b5ba-4680-b536-35921ec7cdb7" providerId="ADAL" clId="{1D3551F9-3F74-4F57-9D97-7934FE46C74F}" dt="2021-02-03T23:59:28.226" v="2864" actId="20577"/>
        <pc:sldMkLst>
          <pc:docMk/>
          <pc:sldMk cId="207289587" sldId="524"/>
        </pc:sldMkLst>
        <pc:spChg chg="mod">
          <ac:chgData name="Kenneth" userId="e6c3de41-b5ba-4680-b536-35921ec7cdb7" providerId="ADAL" clId="{1D3551F9-3F74-4F57-9D97-7934FE46C74F}" dt="2021-02-03T23:59:28.226" v="2864" actId="20577"/>
          <ac:spMkLst>
            <pc:docMk/>
            <pc:sldMk cId="207289587" sldId="524"/>
            <ac:spMk id="27" creationId="{AFB5FDB4-24DC-4228-BFAA-6D2002391308}"/>
          </ac:spMkLst>
        </pc:spChg>
      </pc:sldChg>
      <pc:sldChg chg="modSp mod">
        <pc:chgData name="Kenneth" userId="e6c3de41-b5ba-4680-b536-35921ec7cdb7" providerId="ADAL" clId="{1D3551F9-3F74-4F57-9D97-7934FE46C74F}" dt="2021-02-04T00:48:27.505" v="2873" actId="20577"/>
        <pc:sldMkLst>
          <pc:docMk/>
          <pc:sldMk cId="3464601063" sldId="525"/>
        </pc:sldMkLst>
        <pc:spChg chg="mod">
          <ac:chgData name="Kenneth" userId="e6c3de41-b5ba-4680-b536-35921ec7cdb7" providerId="ADAL" clId="{1D3551F9-3F74-4F57-9D97-7934FE46C74F}" dt="2021-02-04T00:48:11.239" v="2871"/>
          <ac:spMkLst>
            <pc:docMk/>
            <pc:sldMk cId="3464601063" sldId="525"/>
            <ac:spMk id="2" creationId="{3D4E63BC-5042-4BD6-8658-FED5B13D813F}"/>
          </ac:spMkLst>
        </pc:spChg>
        <pc:spChg chg="mod">
          <ac:chgData name="Kenneth" userId="e6c3de41-b5ba-4680-b536-35921ec7cdb7" providerId="ADAL" clId="{1D3551F9-3F74-4F57-9D97-7934FE46C74F}" dt="2021-02-04T00:48:27.505" v="2873" actId="20577"/>
          <ac:spMkLst>
            <pc:docMk/>
            <pc:sldMk cId="3464601063" sldId="525"/>
            <ac:spMk id="3" creationId="{E42EA380-D846-40C5-B906-2B6D14C0DCAE}"/>
          </ac:spMkLst>
        </pc:spChg>
      </pc:sldChg>
      <pc:sldChg chg="modSp add mod ord">
        <pc:chgData name="Kenneth" userId="e6c3de41-b5ba-4680-b536-35921ec7cdb7" providerId="ADAL" clId="{1D3551F9-3F74-4F57-9D97-7934FE46C74F}" dt="2021-02-04T11:10:53.001" v="2914" actId="20577"/>
        <pc:sldMkLst>
          <pc:docMk/>
          <pc:sldMk cId="1614959475" sldId="526"/>
        </pc:sldMkLst>
        <pc:spChg chg="mod">
          <ac:chgData name="Kenneth" userId="e6c3de41-b5ba-4680-b536-35921ec7cdb7" providerId="ADAL" clId="{1D3551F9-3F74-4F57-9D97-7934FE46C74F}" dt="2021-02-04T11:10:53.001" v="2914" actId="20577"/>
          <ac:spMkLst>
            <pc:docMk/>
            <pc:sldMk cId="1614959475" sldId="526"/>
            <ac:spMk id="27" creationId="{AFB5FDB4-24DC-4228-BFAA-6D2002391308}"/>
          </ac:spMkLst>
        </pc:spChg>
      </pc:sldChg>
      <pc:sldChg chg="modSp new mod">
        <pc:chgData name="Kenneth" userId="e6c3de41-b5ba-4680-b536-35921ec7cdb7" providerId="ADAL" clId="{1D3551F9-3F74-4F57-9D97-7934FE46C74F}" dt="2021-02-04T11:09:27.692" v="2903" actId="2711"/>
        <pc:sldMkLst>
          <pc:docMk/>
          <pc:sldMk cId="464734787" sldId="527"/>
        </pc:sldMkLst>
        <pc:spChg chg="mod">
          <ac:chgData name="Kenneth" userId="e6c3de41-b5ba-4680-b536-35921ec7cdb7" providerId="ADAL" clId="{1D3551F9-3F74-4F57-9D97-7934FE46C74F}" dt="2021-02-04T11:09:27.692" v="2903" actId="2711"/>
          <ac:spMkLst>
            <pc:docMk/>
            <pc:sldMk cId="464734787" sldId="527"/>
            <ac:spMk id="2" creationId="{E7B9D387-3DCF-44C3-A24B-14EB25A4B56C}"/>
          </ac:spMkLst>
        </pc:spChg>
      </pc:sldChg>
      <pc:sldChg chg="modSp add mod ord">
        <pc:chgData name="Kenneth" userId="e6c3de41-b5ba-4680-b536-35921ec7cdb7" providerId="ADAL" clId="{1D3551F9-3F74-4F57-9D97-7934FE46C74F}" dt="2021-02-04T11:54:55.911" v="2944" actId="20577"/>
        <pc:sldMkLst>
          <pc:docMk/>
          <pc:sldMk cId="3717976468" sldId="528"/>
        </pc:sldMkLst>
        <pc:spChg chg="mod">
          <ac:chgData name="Kenneth" userId="e6c3de41-b5ba-4680-b536-35921ec7cdb7" providerId="ADAL" clId="{1D3551F9-3F74-4F57-9D97-7934FE46C74F}" dt="2021-02-04T11:54:55.911" v="2944" actId="20577"/>
          <ac:spMkLst>
            <pc:docMk/>
            <pc:sldMk cId="3717976468" sldId="528"/>
            <ac:spMk id="2" creationId="{E7B9D387-3DCF-44C3-A24B-14EB25A4B56C}"/>
          </ac:spMkLst>
        </pc:spChg>
      </pc:sldChg>
      <pc:sldChg chg="modSp add mod ord">
        <pc:chgData name="Kenneth" userId="e6c3de41-b5ba-4680-b536-35921ec7cdb7" providerId="ADAL" clId="{1D3551F9-3F74-4F57-9D97-7934FE46C74F}" dt="2021-02-04T11:55:58.071" v="2957" actId="20577"/>
        <pc:sldMkLst>
          <pc:docMk/>
          <pc:sldMk cId="1963920577" sldId="529"/>
        </pc:sldMkLst>
        <pc:spChg chg="mod">
          <ac:chgData name="Kenneth" userId="e6c3de41-b5ba-4680-b536-35921ec7cdb7" providerId="ADAL" clId="{1D3551F9-3F74-4F57-9D97-7934FE46C74F}" dt="2021-02-04T11:55:33.911" v="2951" actId="20577"/>
          <ac:spMkLst>
            <pc:docMk/>
            <pc:sldMk cId="1963920577" sldId="529"/>
            <ac:spMk id="2" creationId="{3D4E63BC-5042-4BD6-8658-FED5B13D813F}"/>
          </ac:spMkLst>
        </pc:spChg>
        <pc:spChg chg="mod">
          <ac:chgData name="Kenneth" userId="e6c3de41-b5ba-4680-b536-35921ec7cdb7" providerId="ADAL" clId="{1D3551F9-3F74-4F57-9D97-7934FE46C74F}" dt="2021-02-04T11:55:58.071" v="2957" actId="20577"/>
          <ac:spMkLst>
            <pc:docMk/>
            <pc:sldMk cId="1963920577" sldId="529"/>
            <ac:spMk id="3" creationId="{E42EA380-D846-40C5-B906-2B6D14C0DCAE}"/>
          </ac:spMkLst>
        </pc:spChg>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media/image1.jpeg>
</file>

<file path=ppt/media/image10.png>
</file>

<file path=ppt/media/image11.png>
</file>

<file path=ppt/media/image12.jpeg>
</file>

<file path=ppt/media/image2.tmp>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2/3/2021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Abstract:</a:t>
            </a:r>
          </a:p>
          <a:p>
            <a:r>
              <a:rPr lang="en-US" b="0" i="0" dirty="0">
                <a:solidFill>
                  <a:srgbClr val="000000"/>
                </a:solidFill>
                <a:effectLst/>
                <a:latin typeface="Arial" panose="020B0604020202020204" pitchFamily="34" charset="0"/>
              </a:rPr>
              <a:t>Kenneth G. Hartman will demonstrate common attacks on a load-balanced WordPress EC2 Instance with poor security and showcase how that activity can be detected using cloud-native AWS technologies such as </a:t>
            </a:r>
            <a:r>
              <a:rPr lang="en-US" b="0" i="0" dirty="0" err="1">
                <a:solidFill>
                  <a:srgbClr val="000000"/>
                </a:solidFill>
                <a:effectLst/>
                <a:latin typeface="Arial" panose="020B0604020202020204" pitchFamily="34" charset="0"/>
              </a:rPr>
              <a:t>GuardDuty</a:t>
            </a:r>
            <a:r>
              <a:rPr lang="en-US" b="0" i="0" dirty="0">
                <a:solidFill>
                  <a:srgbClr val="000000"/>
                </a:solidFill>
                <a:effectLst/>
                <a:latin typeface="Arial" panose="020B0604020202020204" pitchFamily="34" charset="0"/>
              </a:rPr>
              <a:t>, VPC Flow Logs, CloudTrail, Athena, Config, and CloudWatch. At SANS, we believe that nothing beats hands-on experience, and the goal of this talk is to encourage you to use the cloud as your personal lab for sharpening your offensive and defensive skills.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334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5625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355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4377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1094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35812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7285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0332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56743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8680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27262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27</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5</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9</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10</a:t>
            </a:fld>
            <a:endParaRPr lang="en-US"/>
          </a:p>
        </p:txBody>
      </p:sp>
    </p:spTree>
    <p:extLst>
      <p:ext uri="{BB962C8B-B14F-4D97-AF65-F5344CB8AC3E}">
        <p14:creationId xmlns:p14="http://schemas.microsoft.com/office/powerpoint/2010/main" val="3221554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2/3/2021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2/3/2021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2/3/2021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youtu.be/3jiey--sjJ4"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3.m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youtu.be/m5DiBfHEJ2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4.md"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youtu.be/UlP6B4B0bUY"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youtu.be/_t82air0vss"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youtu.be/EtXHvlSiQb0"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7.md"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youtu.be/wrTooPCBXsk" TargetMode="External"/></Relationships>
</file>

<file path=ppt/slides/_rels/slide2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5.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1</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dirty="0">
                <a:hlinkClick r:id="rId3"/>
              </a:rPr>
              <a:t>https://github.com/Resistor52/terraform-cloud-workstation/blob/main/workbook/Step_1.md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087174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br>
              <a:rPr lang="en-US" dirty="0"/>
            </a:br>
            <a:r>
              <a:rPr lang="en-US" dirty="0"/>
              <a:t>Step 2:</a:t>
            </a:r>
            <a:br>
              <a:rPr lang="en-US" dirty="0"/>
            </a:br>
            <a:r>
              <a:rPr lang="en-US" dirty="0"/>
              <a:t>Create a </a:t>
            </a:r>
            <a:r>
              <a:rPr lang="en-US" dirty="0" err="1"/>
              <a:t>Github</a:t>
            </a:r>
            <a:r>
              <a:rPr lang="en-US" dirty="0"/>
              <a:t> Account (if you don’t have one)</a:t>
            </a:r>
            <a:br>
              <a:rPr lang="en-US" dirty="0"/>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normAutofit lnSpcReduction="10000"/>
          </a:bodyPr>
          <a:lstStyle/>
          <a:p>
            <a:pPr marL="0" indent="0">
              <a:lnSpc>
                <a:spcPct val="200000"/>
              </a:lnSpc>
              <a:buNone/>
            </a:pPr>
            <a:r>
              <a:rPr lang="en-US" b="1" dirty="0">
                <a:solidFill>
                  <a:schemeClr val="accent4"/>
                </a:solidFill>
              </a:rPr>
              <a:t>NOTE: if you already have a </a:t>
            </a:r>
            <a:r>
              <a:rPr lang="en-US" b="1" dirty="0" err="1">
                <a:solidFill>
                  <a:schemeClr val="accent4"/>
                </a:solidFill>
              </a:rPr>
              <a:t>Github</a:t>
            </a:r>
            <a:r>
              <a:rPr lang="en-US" b="1" dirty="0">
                <a:solidFill>
                  <a:schemeClr val="accent4"/>
                </a:solidFill>
              </a:rPr>
              <a:t> account, simply login</a:t>
            </a:r>
          </a:p>
          <a:p>
            <a:pPr marL="457200" indent="-457200">
              <a:lnSpc>
                <a:spcPct val="200000"/>
              </a:lnSpc>
              <a:buFont typeface="+mj-lt"/>
              <a:buAutoNum type="arabicPeriod"/>
            </a:pPr>
            <a:r>
              <a:rPr lang="en-US" dirty="0"/>
              <a:t>Navigate to Workbook – Step 2</a:t>
            </a:r>
          </a:p>
          <a:p>
            <a:pPr lvl="1">
              <a:lnSpc>
                <a:spcPct val="200000"/>
              </a:lnSpc>
            </a:pPr>
            <a:r>
              <a:rPr lang="en-US" sz="1800" dirty="0">
                <a:hlinkClick r:id="rId3"/>
              </a:rPr>
              <a:t>https://github.com/Resistor52/terraform-cloud-workstation/blob/main/workbook/Step_2.md </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https://youtu.be/3jiey--sjJ4</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7178360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Repository</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63976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3:</a:t>
            </a:r>
            <a:br>
              <a:rPr lang="en-US" dirty="0"/>
            </a:br>
            <a:r>
              <a:rPr lang="en-US" dirty="0"/>
              <a:t>Create a </a:t>
            </a:r>
            <a:r>
              <a:rPr lang="en-US" dirty="0" err="1"/>
              <a:t>Github</a:t>
            </a:r>
            <a:r>
              <a:rPr lang="en-US" dirty="0"/>
              <a:t> Repository</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3</a:t>
            </a:r>
          </a:p>
          <a:p>
            <a:pPr lvl="1">
              <a:lnSpc>
                <a:spcPct val="200000"/>
              </a:lnSpc>
            </a:pPr>
            <a:r>
              <a:rPr lang="en-US" sz="1800" dirty="0">
                <a:hlinkClick r:id="rId3"/>
              </a:rPr>
              <a:t>https://github.com/Resistor52/terraform-cloud-workstation/blob/main/workbook/Step_3.md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https://youtu.be/m5DiBfHEJ2s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4823115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an AWS CLI Profile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967405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3D3AF-957E-4720-BC7A-BB05DD91CD7E}"/>
              </a:ext>
            </a:extLst>
          </p:cNvPr>
          <p:cNvSpPr>
            <a:spLocks noGrp="1"/>
          </p:cNvSpPr>
          <p:nvPr>
            <p:ph type="title"/>
          </p:nvPr>
        </p:nvSpPr>
        <p:spPr/>
        <p:txBody>
          <a:bodyPr/>
          <a:lstStyle/>
          <a:p>
            <a:r>
              <a:rPr lang="en-US" b="1" dirty="0"/>
              <a:t>Important Notes!!</a:t>
            </a:r>
          </a:p>
        </p:txBody>
      </p:sp>
      <p:sp>
        <p:nvSpPr>
          <p:cNvPr id="3" name="Content Placeholder 2">
            <a:extLst>
              <a:ext uri="{FF2B5EF4-FFF2-40B4-BE49-F238E27FC236}">
                <a16:creationId xmlns:a16="http://schemas.microsoft.com/office/drawing/2014/main" id="{AC9A9822-871A-4D4C-AD4B-47B040A85658}"/>
              </a:ext>
            </a:extLst>
          </p:cNvPr>
          <p:cNvSpPr>
            <a:spLocks noGrp="1"/>
          </p:cNvSpPr>
          <p:nvPr>
            <p:ph idx="1"/>
          </p:nvPr>
        </p:nvSpPr>
        <p:spPr/>
        <p:txBody>
          <a:bodyPr/>
          <a:lstStyle/>
          <a:p>
            <a:pPr>
              <a:spcAft>
                <a:spcPts val="1200"/>
              </a:spcAft>
            </a:pPr>
            <a:r>
              <a:rPr lang="en-US" dirty="0"/>
              <a:t>Technically, the AWS </a:t>
            </a:r>
            <a:r>
              <a:rPr lang="en-US" dirty="0" err="1"/>
              <a:t>CloudShell</a:t>
            </a:r>
            <a:r>
              <a:rPr lang="en-US" dirty="0"/>
              <a:t> can run AWS CLI commands without running the </a:t>
            </a:r>
            <a:r>
              <a:rPr lang="en-US" dirty="0" err="1">
                <a:solidFill>
                  <a:srgbClr val="0070C0"/>
                </a:solidFill>
                <a:latin typeface="Consolas" panose="020B0609020204030204" pitchFamily="49" charset="0"/>
              </a:rPr>
              <a:t>aws</a:t>
            </a:r>
            <a:r>
              <a:rPr lang="en-US" dirty="0">
                <a:solidFill>
                  <a:srgbClr val="0070C0"/>
                </a:solidFill>
                <a:latin typeface="Consolas" panose="020B0609020204030204" pitchFamily="49" charset="0"/>
              </a:rPr>
              <a:t> configure </a:t>
            </a:r>
            <a:r>
              <a:rPr lang="en-US" dirty="0"/>
              <a:t>command, but we want this script to be able to run anywhere, not just the </a:t>
            </a:r>
            <a:r>
              <a:rPr lang="en-US" dirty="0" err="1"/>
              <a:t>CloudShell</a:t>
            </a:r>
            <a:r>
              <a:rPr lang="en-US" dirty="0"/>
              <a:t>.</a:t>
            </a:r>
          </a:p>
          <a:p>
            <a:pPr>
              <a:spcAft>
                <a:spcPts val="1200"/>
              </a:spcAft>
            </a:pPr>
            <a:r>
              <a:rPr lang="en-US" dirty="0"/>
              <a:t>Normally, the </a:t>
            </a:r>
            <a:r>
              <a:rPr lang="en-US" dirty="0" err="1"/>
              <a:t>CloudShell</a:t>
            </a:r>
            <a:r>
              <a:rPr lang="en-US" dirty="0"/>
              <a:t> uses the permissions of the user who has logged into the Web Console.</a:t>
            </a:r>
          </a:p>
          <a:p>
            <a:pPr>
              <a:spcAft>
                <a:spcPts val="1200"/>
              </a:spcAft>
            </a:pPr>
            <a:r>
              <a:rPr lang="en-US" b="1" dirty="0"/>
              <a:t>DO NOT </a:t>
            </a:r>
            <a:r>
              <a:rPr lang="en-US" dirty="0"/>
              <a:t>run </a:t>
            </a:r>
            <a:r>
              <a:rPr lang="en-US" dirty="0" err="1">
                <a:solidFill>
                  <a:srgbClr val="0070C0"/>
                </a:solidFill>
                <a:latin typeface="Consolas" panose="020B0609020204030204" pitchFamily="49" charset="0"/>
              </a:rPr>
              <a:t>aws</a:t>
            </a:r>
            <a:r>
              <a:rPr lang="en-US" dirty="0">
                <a:solidFill>
                  <a:srgbClr val="0070C0"/>
                </a:solidFill>
                <a:latin typeface="Consolas" panose="020B0609020204030204" pitchFamily="49" charset="0"/>
              </a:rPr>
              <a:t> configure </a:t>
            </a:r>
            <a:r>
              <a:rPr lang="en-US" dirty="0"/>
              <a:t>on an EC2 instance, lest your </a:t>
            </a:r>
            <a:r>
              <a:rPr lang="en-US" dirty="0">
                <a:solidFill>
                  <a:srgbClr val="0070C0"/>
                </a:solidFill>
                <a:latin typeface="Consolas" panose="020B0609020204030204" pitchFamily="49" charset="0"/>
              </a:rPr>
              <a:t>~/.</a:t>
            </a:r>
            <a:r>
              <a:rPr lang="en-US" dirty="0" err="1">
                <a:solidFill>
                  <a:srgbClr val="0070C0"/>
                </a:solidFill>
                <a:latin typeface="Consolas" panose="020B0609020204030204" pitchFamily="49" charset="0"/>
              </a:rPr>
              <a:t>aws</a:t>
            </a:r>
            <a:r>
              <a:rPr lang="en-US" dirty="0">
                <a:solidFill>
                  <a:srgbClr val="0070C0"/>
                </a:solidFill>
                <a:latin typeface="Consolas" panose="020B0609020204030204" pitchFamily="49" charset="0"/>
              </a:rPr>
              <a:t>/credentials </a:t>
            </a:r>
            <a:r>
              <a:rPr lang="en-US" dirty="0"/>
              <a:t>file get compromised!</a:t>
            </a:r>
          </a:p>
          <a:p>
            <a:pPr>
              <a:spcAft>
                <a:spcPts val="1200"/>
              </a:spcAft>
            </a:pPr>
            <a:r>
              <a:rPr lang="en-US" dirty="0"/>
              <a:t>Since the </a:t>
            </a:r>
            <a:r>
              <a:rPr lang="en-US" dirty="0" err="1"/>
              <a:t>CloudShell</a:t>
            </a:r>
            <a:r>
              <a:rPr lang="en-US" dirty="0"/>
              <a:t> can only be accessed via the Web Console, running it is an acceptable risk for this workshop.</a:t>
            </a:r>
          </a:p>
        </p:txBody>
      </p:sp>
      <p:sp>
        <p:nvSpPr>
          <p:cNvPr id="4" name="Date Placeholder 3">
            <a:extLst>
              <a:ext uri="{FF2B5EF4-FFF2-40B4-BE49-F238E27FC236}">
                <a16:creationId xmlns:a16="http://schemas.microsoft.com/office/drawing/2014/main" id="{BC1ECD40-DAB7-4B8C-9A4D-D05C4E9D408B}"/>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F74737CA-AD41-4BB2-A228-F88FD700991C}"/>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1CD8CCCD-A4F0-47A9-AC03-9D4E75A27293}"/>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5198138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4:</a:t>
            </a:r>
            <a:br>
              <a:rPr lang="en-US" dirty="0"/>
            </a:br>
            <a:r>
              <a:rPr lang="en-US" dirty="0"/>
              <a:t>Create an AWS CLI Profile</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4</a:t>
            </a:r>
          </a:p>
          <a:p>
            <a:pPr lvl="1">
              <a:lnSpc>
                <a:spcPct val="200000"/>
              </a:lnSpc>
            </a:pPr>
            <a:r>
              <a:rPr lang="en-US" sz="1800" dirty="0">
                <a:hlinkClick r:id="rId3"/>
              </a:rPr>
              <a:t>https://github.com/Resistor52/terraform-cloud-workstation/blob/main/workbook/Step_4.md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https://youtu.be/UlP6B4B0bUY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0175153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18</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8015457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5</a:t>
            </a:r>
          </a:p>
          <a:p>
            <a:pPr lvl="1">
              <a:lnSpc>
                <a:spcPct val="200000"/>
              </a:lnSpc>
            </a:pPr>
            <a:r>
              <a:rPr lang="en-US" sz="1800" dirty="0">
                <a:hlinkClick r:id="rId3"/>
              </a:rPr>
              <a:t>https://github.com/Resistor52/terraform-cloud-workstation/blob/main/workbook/Step_5.md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https://youtu.be/_t82air0vss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8401707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2/3/2021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2</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20</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6:</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lang="en-US" sz="6000" b="1" i="0" dirty="0" err="1">
                <a:effectLst/>
                <a:latin typeface="-apple-system"/>
              </a:rPr>
              <a:t>terraform.tfvars</a:t>
            </a:r>
            <a:endParaRPr lang="en-US" sz="6000" b="0" i="0" dirty="0">
              <a:effectLst/>
              <a:latin typeface="-apple-system"/>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Corbel" panose="020B0503020204020204"/>
              </a:rPr>
              <a:t>F</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ile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072895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The </a:t>
            </a:r>
            <a:r>
              <a:rPr lang="en-US" dirty="0" err="1">
                <a:latin typeface="Consolas" panose="020B0609020204030204" pitchFamily="49" charset="0"/>
              </a:rPr>
              <a:t>terraform.vars</a:t>
            </a:r>
            <a:r>
              <a:rPr lang="en-US" dirty="0">
                <a:latin typeface="Consolas" panose="020B0609020204030204" pitchFamily="49" charset="0"/>
              </a:rPr>
              <a:t> </a:t>
            </a:r>
            <a:r>
              <a:rPr lang="en-US" dirty="0"/>
              <a:t>File</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2/4/2021</a:t>
            </a:fld>
            <a:endParaRPr lang="en-US" dirty="0"/>
          </a:p>
        </p:txBody>
      </p:sp>
      <p:sp>
        <p:nvSpPr>
          <p:cNvPr id="5" name="Footer Placeholder 4">
            <a:extLst>
              <a:ext uri="{FF2B5EF4-FFF2-40B4-BE49-F238E27FC236}">
                <a16:creationId xmlns:a16="http://schemas.microsoft.com/office/drawing/2014/main" id="{74C53ED7-A81D-4F94-8AC1-FD3B6D080BF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4647347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6:</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terraform.tfvars</a:t>
            </a: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 File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6</a:t>
            </a:r>
          </a:p>
          <a:p>
            <a:pPr lvl="1">
              <a:lnSpc>
                <a:spcPct val="200000"/>
              </a:lnSpc>
            </a:pPr>
            <a:r>
              <a:rPr lang="en-US" sz="1800" dirty="0">
                <a:hlinkClick r:id="rId3"/>
              </a:rPr>
              <a:t>https://github.com/Resistor52/terraform-cloud-workstation/blob/main/workbook/Step_6.md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https://youtu.be/EtXHvlSiQb0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64601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7:</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6149594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2/4/2021</a:t>
            </a:fld>
            <a:endParaRPr lang="en-US" dirty="0"/>
          </a:p>
        </p:txBody>
      </p:sp>
      <p:sp>
        <p:nvSpPr>
          <p:cNvPr id="5" name="Footer Placeholder 4">
            <a:extLst>
              <a:ext uri="{FF2B5EF4-FFF2-40B4-BE49-F238E27FC236}">
                <a16:creationId xmlns:a16="http://schemas.microsoft.com/office/drawing/2014/main" id="{74C53ED7-A81D-4F94-8AC1-FD3B6D080BF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24</a:t>
            </a:fld>
            <a:endParaRPr lang="en-US" dirty="0"/>
          </a:p>
        </p:txBody>
      </p:sp>
    </p:spTree>
    <p:extLst>
      <p:ext uri="{BB962C8B-B14F-4D97-AF65-F5344CB8AC3E}">
        <p14:creationId xmlns:p14="http://schemas.microsoft.com/office/powerpoint/2010/main" val="37179764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7:</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7</a:t>
            </a:r>
          </a:p>
          <a:p>
            <a:pPr lvl="1">
              <a:lnSpc>
                <a:spcPct val="200000"/>
              </a:lnSpc>
            </a:pPr>
            <a:r>
              <a:rPr lang="en-US" sz="1800" dirty="0">
                <a:hlinkClick r:id="rId3"/>
              </a:rPr>
              <a:t>https://github.com/Resistor52/terraform-cloud-workstation/blob/main/workbook/Step_7.md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https://youtu.be/wrTooPCBXsk</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9639205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2/3/2021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27</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3" name="Footer Placeholder 2">
            <a:extLst>
              <a:ext uri="{FF2B5EF4-FFF2-40B4-BE49-F238E27FC236}">
                <a16:creationId xmlns:a16="http://schemas.microsoft.com/office/drawing/2014/main" id="{6FC94CC6-6E31-41EB-80EA-39EA73ABE919}"/>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a:t>© Kenneth G. Hartman – All Rights Reserved      |     forensicate.cloud</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2/3/2021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3</a:t>
            </a:fld>
            <a:endParaRPr lang="en-US"/>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6</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2297541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9</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4567A27-76FF-40CE-A532-48017299A3F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1862</TotalTime>
  <Words>2098</Words>
  <Application>Microsoft Office PowerPoint</Application>
  <PresentationFormat>Widescreen</PresentationFormat>
  <Paragraphs>253</Paragraphs>
  <Slides>27</Slides>
  <Notes>22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27</vt:i4>
      </vt:variant>
    </vt:vector>
  </HeadingPairs>
  <TitlesOfParts>
    <vt:vector size="39" baseType="lpstr">
      <vt:lpstr>-apple-system</vt:lpstr>
      <vt:lpstr>Arial</vt:lpstr>
      <vt:lpstr>Calibri</vt:lpstr>
      <vt:lpstr>Consolas</vt:lpstr>
      <vt:lpstr>Corbel</vt:lpstr>
      <vt:lpstr>Fira Sans Bold</vt:lpstr>
      <vt:lpstr>Fira Sans Light</vt:lpstr>
      <vt:lpstr>Helveticish</vt:lpstr>
      <vt:lpstr>Segoe UI</vt:lpstr>
      <vt:lpstr>Times New Roman</vt:lpstr>
      <vt:lpstr>Parallax</vt:lpstr>
      <vt:lpstr>1_Office Theme</vt:lpstr>
      <vt:lpstr>Use Terraform to Provision Your Own Cloud-Based Remote Browsing Workstation</vt:lpstr>
      <vt:lpstr>PowerPoint Presentation</vt:lpstr>
      <vt:lpstr>Resources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 Step 2: Create a Github Account (if you don’t have one) </vt:lpstr>
      <vt:lpstr>PowerPoint Presentation</vt:lpstr>
      <vt:lpstr>Step 3: Create a Github Repository</vt:lpstr>
      <vt:lpstr>PowerPoint Presentation</vt:lpstr>
      <vt:lpstr>Important Notes!!</vt:lpstr>
      <vt:lpstr>Step 4: Create an AWS CLI Profile</vt:lpstr>
      <vt:lpstr>PowerPoint Presentation</vt:lpstr>
      <vt:lpstr>Step 5: Create a SSH Key Pair </vt:lpstr>
      <vt:lpstr>PowerPoint Presentation</vt:lpstr>
      <vt:lpstr>The terraform.vars File</vt:lpstr>
      <vt:lpstr>Step 6: Create a terraform.tfvars File </vt:lpstr>
      <vt:lpstr>PowerPoint Presentation</vt:lpstr>
      <vt:lpstr>Most Frequent Git Commands </vt:lpstr>
      <vt:lpstr>Step 7: Perform First git commit </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DevOps Approach to Security Controls</dc:title>
  <dc:creator>Kenneth G.. Hartman</dc:creator>
  <cp:lastModifiedBy>Ken Hartman</cp:lastModifiedBy>
  <cp:revision>3</cp:revision>
  <dcterms:created xsi:type="dcterms:W3CDTF">2019-11-04T02:18:03Z</dcterms:created>
  <dcterms:modified xsi:type="dcterms:W3CDTF">2021-02-04T11:56:02Z</dcterms:modified>
</cp:coreProperties>
</file>

<file path=docProps/thumbnail.jpeg>
</file>